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30.12.2022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Batman İmam Hatip Liseleri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Mehmet Şimşek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28728" y="2000240"/>
          <a:ext cx="7499350" cy="122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OBP PUANI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dirty="0"/>
                        <a:t>63.6993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dirty="0"/>
                        <a:t>59.3708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Şule Yüksel Şenler Kız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28728" y="2071678"/>
          <a:ext cx="749935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258131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OBP PUANI</a:t>
                      </a:r>
                      <a:endParaRPr lang="tr-TR" dirty="0"/>
                    </a:p>
                  </a:txBody>
                  <a:tcPr/>
                </a:tc>
              </a:tr>
              <a:tr h="258131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dirty="0"/>
                        <a:t>63.4724</a:t>
                      </a:r>
                    </a:p>
                  </a:txBody>
                  <a:tcPr marL="76200" marR="76200" marT="76200" marB="76200"/>
                </a:tc>
              </a:tr>
              <a:tr h="258131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dirty="0"/>
                        <a:t>57.3298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TP </a:t>
            </a:r>
            <a:r>
              <a:rPr lang="tr-TR" b="1" dirty="0" err="1" smtClean="0"/>
              <a:t>Fatıma</a:t>
            </a:r>
            <a:r>
              <a:rPr lang="tr-TR" b="1" dirty="0" smtClean="0"/>
              <a:t> Zehra Kız Anadolu İmam Hatip Lisesi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85918" y="1857364"/>
          <a:ext cx="6572295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65"/>
                <a:gridCol w="2190765"/>
                <a:gridCol w="2190765"/>
              </a:tblGrid>
              <a:tr h="12479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TABAN PUAN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340.9119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22.85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319.0668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21.52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333.3254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18.68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365.5436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21.39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302.7081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20.04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285852" y="4500570"/>
          <a:ext cx="7643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774"/>
                <a:gridCol w="1528774"/>
                <a:gridCol w="1528774"/>
                <a:gridCol w="1528774"/>
                <a:gridCol w="152877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2019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Batman Kız Anadolu İmam Hatip Lisesi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28728" y="2071678"/>
          <a:ext cx="749934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TABAN PUAN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292.3548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39.29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277.8058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35.31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314.5156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31.42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500166" y="4572008"/>
          <a:ext cx="7358116" cy="79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529"/>
                <a:gridCol w="1839529"/>
                <a:gridCol w="1839529"/>
                <a:gridCol w="1839529"/>
              </a:tblGrid>
              <a:tr h="428628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Batman Veysel </a:t>
            </a:r>
            <a:r>
              <a:rPr lang="tr-TR" dirty="0" err="1" smtClean="0"/>
              <a:t>Karani</a:t>
            </a:r>
            <a:r>
              <a:rPr lang="tr-TR" dirty="0" smtClean="0"/>
              <a:t>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57290" y="1857364"/>
          <a:ext cx="749934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PUAN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221.0336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79.23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223.7987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69.68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279.7904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46.43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785918" y="450057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Ahmedi</a:t>
            </a:r>
            <a:r>
              <a:rPr lang="tr-TR" dirty="0" smtClean="0"/>
              <a:t> Hani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57290" y="1714488"/>
          <a:ext cx="749934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PUAN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190.9149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95.99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221.9633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71.30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294.8452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39.39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500166" y="435769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Gazi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49" cy="116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PUAN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186.2614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97.29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/>
                        <a:t>186.3820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96.10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643042" y="385762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Salih Günaydın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57290" y="1714488"/>
          <a:ext cx="749934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PUAN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YÜZDELİK</a:t>
                      </a:r>
                      <a:r>
                        <a:rPr lang="tr-TR" baseline="0" dirty="0" smtClean="0"/>
                        <a:t> DİLİM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182.8473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98.02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234.2767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60.88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303.9713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35.53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315.7439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38.60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255.6376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36.81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714480" y="435769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KONTENJAN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Halil </a:t>
            </a:r>
            <a:r>
              <a:rPr lang="tr-TR" dirty="0" err="1" smtClean="0"/>
              <a:t>Hamidi</a:t>
            </a:r>
            <a:r>
              <a:rPr lang="tr-TR" dirty="0" smtClean="0"/>
              <a:t>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28728" y="1857364"/>
          <a:ext cx="74993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OBP PUANI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67.8233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41.5063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Akşemseddin</a:t>
            </a:r>
            <a:r>
              <a:rPr lang="tr-TR" dirty="0" smtClean="0"/>
              <a:t> Kız Anadolu İmam Hatip Lisesi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428728" y="2143116"/>
          <a:ext cx="74993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OBP PUANI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65.1746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2021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67.3197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</TotalTime>
  <Words>208</Words>
  <PresentationFormat>Ekran Gösterisi (4:3)</PresentationFormat>
  <Paragraphs>166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Gündönümü</vt:lpstr>
      <vt:lpstr>Batman İmam Hatip Liseleri</vt:lpstr>
      <vt:lpstr>TP Fatıma Zehra Kız Anadolu İmam Hatip Lisesi </vt:lpstr>
      <vt:lpstr>Batman Kız Anadolu İmam Hatip Lisesi</vt:lpstr>
      <vt:lpstr>Batman Veysel Karani İmam Hatip Lisesi </vt:lpstr>
      <vt:lpstr>Ahmedi Hani Anadolu İmam Hatip Lisesi </vt:lpstr>
      <vt:lpstr>Gazi Anadolu İmam Hatip Lisesi </vt:lpstr>
      <vt:lpstr> Salih Günaydın Anadolu İmam Hatip Lisesi </vt:lpstr>
      <vt:lpstr>Halil Hamidi Anadolu İmam Hatip Lisesi </vt:lpstr>
      <vt:lpstr> Akşemseddin Kız Anadolu İmam Hatip Lisesi </vt:lpstr>
      <vt:lpstr> Mehmet Şimşek Anadolu İmam Hatip Lisesi </vt:lpstr>
      <vt:lpstr> Şule Yüksel Şenler Kız Anadolu İmam Hatip Lisesi 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Batman İmam Hatip Liseleri</dc:title>
  <dc:creator>DURSUN</dc:creator>
  <cp:lastModifiedBy>BEN</cp:lastModifiedBy>
  <cp:revision>10</cp:revision>
  <dcterms:created xsi:type="dcterms:W3CDTF">2022-12-27T05:59:43Z</dcterms:created>
  <dcterms:modified xsi:type="dcterms:W3CDTF">2022-12-30T05:59:34Z</dcterms:modified>
</cp:coreProperties>
</file>